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292" r:id="rId4"/>
    <p:sldId id="293" r:id="rId5"/>
    <p:sldId id="294" r:id="rId6"/>
    <p:sldId id="301" r:id="rId7"/>
    <p:sldId id="302" r:id="rId8"/>
    <p:sldId id="295" r:id="rId9"/>
    <p:sldId id="296" r:id="rId10"/>
    <p:sldId id="298" r:id="rId11"/>
    <p:sldId id="299" r:id="rId12"/>
    <p:sldId id="300" r:id="rId13"/>
    <p:sldId id="297" r:id="rId14"/>
    <p:sldId id="30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EDE649-55A5-4AE9-8260-2E6C59275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F9EA70-3673-48F9-8ADD-77560A75F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9C9EDB-030F-496C-9E76-1E12CFF8E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4B4-E0D5-4563-9895-65F64BF765FE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42E8C0-B65D-4571-8016-FD274B00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0ACB6C-FB95-448F-8F2D-559309B9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C19D-7A1C-4E50-957D-9562DF7C3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68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717879-AE92-4787-BB9F-DB873FFF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3706BF-DFC6-4699-8B39-325EE63C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7E332D-927F-469B-80DE-B2A7380D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4B4-E0D5-4563-9895-65F64BF765FE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22D634-5D1C-482E-BFCD-F61CED17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D47734-0418-495A-8CEE-F514BE61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C19D-7A1C-4E50-957D-9562DF7C3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13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944DE5-FAF3-4BBC-8C46-6E3CF02F8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2F6D97-B8D6-4DB7-8CEF-EA9A108E3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EADD18-04A9-47B5-9F5C-E72A1CD1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4B4-E0D5-4563-9895-65F64BF765FE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EBA33B-54F8-4F28-87ED-5407A78A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45BD3-7520-4E58-BAD2-14E74ABB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C19D-7A1C-4E50-957D-9562DF7C3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43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71889C-1D1E-4A71-93F8-F29364F2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08AE43-2D96-4F7A-AE9E-C1E437343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740444-15C0-4E4A-BD7D-72465897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4B4-E0D5-4563-9895-65F64BF765FE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847E93-C50E-402F-B1D9-EBC54E7EB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03EF7F-87E3-404D-B776-F894BE57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C19D-7A1C-4E50-957D-9562DF7C3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64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F1D11-52BC-483A-9928-45D2C3DE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58C7A0-A9B9-4415-9777-7280A51E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7A0A4B-2AB0-454A-96EF-ED74C9C5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4B4-E0D5-4563-9895-65F64BF765FE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D71629-A14C-4948-B6BB-475C33D3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FC1BAF-62C9-4C4D-AB8D-07243F11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C19D-7A1C-4E50-957D-9562DF7C3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68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D40B0-5DFB-41D0-AE35-127B97B8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C9DA42-4DB2-4A5B-A8F7-455B3E263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7FE29D-88F6-4FFC-8537-E06D7B504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335C5C-BA84-44F8-9561-41B59F05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4B4-E0D5-4563-9895-65F64BF765FE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C0E4BD-1C97-4C64-8C5D-186D5998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B32BAD-2EBC-4A91-8348-DD88CFDC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C19D-7A1C-4E50-957D-9562DF7C3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78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C3D8B-28F1-4589-8204-4BFF2CF2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4486DC-AADE-4A45-92AC-01F2FEBD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5196F6-D706-4ACD-A4C7-22764A627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A92EC3-8ECD-4AF8-90E6-C83C3FB01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44EE46-F4EE-4EB8-8B32-508A89769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92463C9-B934-4004-99DF-9D932586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4B4-E0D5-4563-9895-65F64BF765FE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BB26C0-CF82-4FDF-B4D1-22AD6293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A840B38-92AA-43BC-AD7F-599E926B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C19D-7A1C-4E50-957D-9562DF7C3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86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C1343-FCD7-4D37-B8EB-8C1B94FE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C90013-696D-4230-9AC4-32A07169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4B4-E0D5-4563-9895-65F64BF765FE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CA1F21-9487-436D-BF89-4E6338AA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17926D-A0BC-47CC-9FF5-D6549A70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C19D-7A1C-4E50-957D-9562DF7C3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41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F86773-C167-446E-B6E3-F2FAF3EC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4B4-E0D5-4563-9895-65F64BF765FE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4F962D-F54B-40A6-9BAD-085737D8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7455B1-91AE-4655-B729-7A717D2A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C19D-7A1C-4E50-957D-9562DF7C3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21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278469-643E-498C-8454-E2FD5D10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64F1E1-0A25-4E2A-8D23-D1D385013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7AA7A8-08DE-4CC9-8523-E287AD9E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BA0470-D076-415A-BAD3-9ED2268A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4B4-E0D5-4563-9895-65F64BF765FE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7098AA-21CB-44E4-9199-42A34CA7B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1322B2-33C8-4F34-A85C-3FD4889E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C19D-7A1C-4E50-957D-9562DF7C3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2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0B93C-6C64-49BE-96AB-A6FC3919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845C7C-B1ED-401F-9512-6A7DAB074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46272C-C7F9-4B4A-83A4-B676FBB8E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CAEFF9-0C89-4333-BAAE-B00A9E4D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4B4-E0D5-4563-9895-65F64BF765FE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C9F185-CE5F-451F-9A94-7488153F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21D46F-20B3-4A4A-9091-479964AD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C19D-7A1C-4E50-957D-9562DF7C3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94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761F5F-680E-4681-9B39-6EF26785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E9C45B-8C31-478B-84A5-B536E8CC3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133138-B8B9-4C16-AF64-613EA8A52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24B4-E0D5-4563-9895-65F64BF765FE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C9079E-ACDE-436B-A95B-17B112843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7C8232-6BF0-4431-8CB0-CBED930DE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9C19D-7A1C-4E50-957D-9562DF7C3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52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4520F68-ABBC-4263-B0BE-27B684766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98" y="303595"/>
            <a:ext cx="9644331" cy="61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8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F962417-D71C-4DAE-B5D5-A46E5D77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43" y="819510"/>
            <a:ext cx="9401540" cy="324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1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B0F8E28-8DED-423A-B24D-33DDE5588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34" y="715992"/>
            <a:ext cx="8887494" cy="434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9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5BD1935-7B1B-438C-82C0-FEDE40B68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521" y="526212"/>
            <a:ext cx="6938690" cy="55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9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1F1782B-D19D-4BF4-B925-CD541CCA8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26" y="428206"/>
            <a:ext cx="7506748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0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7891AB-5315-4182-B023-6DF1CACB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770" y="0"/>
            <a:ext cx="4858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3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93A01C1-EE76-4176-9CC2-DC15736D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1" y="252424"/>
            <a:ext cx="8255480" cy="624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659AA8-9587-402A-8666-901CE1AA9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46" y="367974"/>
            <a:ext cx="6638574" cy="390645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AB8DAEB-FA6C-4D84-AC86-5CDD779EF49F}"/>
              </a:ext>
            </a:extLst>
          </p:cNvPr>
          <p:cNvSpPr txBox="1"/>
          <p:nvPr/>
        </p:nvSpPr>
        <p:spPr>
          <a:xfrm>
            <a:off x="2639683" y="4485736"/>
            <a:ext cx="979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Ecoute active ? Ecoute passive ? Pourquoi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B3FA60-6A9B-4595-971F-30B7DCCACEBC}"/>
              </a:ext>
            </a:extLst>
          </p:cNvPr>
          <p:cNvSpPr txBox="1"/>
          <p:nvPr/>
        </p:nvSpPr>
        <p:spPr>
          <a:xfrm>
            <a:off x="646982" y="5339751"/>
            <a:ext cx="10998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Cette attitude montre un élève actif (observation détaillée de la salle de classe) mais distrait : son attention n’est pas portée vers les informations précieuses dispensées par l’enseignant.</a:t>
            </a:r>
          </a:p>
        </p:txBody>
      </p:sp>
    </p:spTree>
    <p:extLst>
      <p:ext uri="{BB962C8B-B14F-4D97-AF65-F5344CB8AC3E}">
        <p14:creationId xmlns:p14="http://schemas.microsoft.com/office/powerpoint/2010/main" val="280578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1973545-EBC8-4EA9-AC7D-628AC809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17" y="547470"/>
            <a:ext cx="9402792" cy="586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2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EDE422E-82E9-4AD2-B6C0-9760784F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6" y="575035"/>
            <a:ext cx="11769609" cy="273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8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0FF6EF4-3CBB-44A2-8F09-9E85F9B54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44" y="577969"/>
            <a:ext cx="10171311" cy="510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871557F-384B-4696-80B4-9CBA2D0A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89" y="759125"/>
            <a:ext cx="9485385" cy="51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0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7564C7-FEB9-4799-AAC9-48D603B53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234" y="180494"/>
            <a:ext cx="8780686" cy="504303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4E71210-43C8-48E0-A1DE-16993BEF8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572" y="5180401"/>
            <a:ext cx="8708974" cy="3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1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A6D5930-F384-43DD-9B93-5AE43BAB5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59" y="491706"/>
            <a:ext cx="9211452" cy="5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213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Grand écran</PresentationFormat>
  <Paragraphs>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Julia Chamtob</dc:creator>
  <cp:lastModifiedBy>Julia Chamtob</cp:lastModifiedBy>
  <cp:revision>1</cp:revision>
  <dcterms:created xsi:type="dcterms:W3CDTF">2020-08-25T21:51:20Z</dcterms:created>
  <dcterms:modified xsi:type="dcterms:W3CDTF">2020-08-25T21:52:37Z</dcterms:modified>
</cp:coreProperties>
</file>